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63" d="100"/>
          <a:sy n="163" d="100"/>
        </p:scale>
        <p:origin x="1152" y="138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link.springer.com/article/10.1007/JHEP01(2021)11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66655" y="1676579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СНД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69827"/>
            <a:ext cx="5093021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M. N. </a:t>
            </a:r>
            <a:r>
              <a:rPr lang="en-US" sz="1050" dirty="0" err="1"/>
              <a:t>Achasov</a:t>
            </a:r>
            <a:r>
              <a:rPr lang="en-US" sz="1050" dirty="0"/>
              <a:t> et al. (SND Collaboration) Measurement of the e +e − → π +π − process cross section with the SND detector at the VEPP-2000 collider in the energy region 0.525 &lt; √ s &lt; 0.883 GeV // </a:t>
            </a:r>
            <a:r>
              <a:rPr lang="en-US" sz="1050" dirty="0">
                <a:hlinkClick r:id="rId2"/>
              </a:rPr>
              <a:t>JHEP 01 113 (2021)</a:t>
            </a:r>
            <a:r>
              <a:rPr lang="en-US" sz="1050" dirty="0"/>
              <a:t>.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7672" y="2061792"/>
            <a:ext cx="4904794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эксперименте с детектором СНД на коллайдере ВЭПП-2000 выполнено прецизионное измерение сечения процесса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→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 области энергии от 525  до 883 МэВ  Систематическая ошибка измерения составляет 0.8% при энергии выше и 0.9–1.2% ниже 600 МэВ. Анализ основан на разделении событий процессов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→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→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по профилю энерговыделений конечных частиц в калориметре СНД. Достигнута эффективность разделения лучше 99.4%.  Данные СНД согласуются с результатами предыдущих новосибирских измерений на ВЭПП-2М. Однако имеется систематическая разница в сечении с результатами эксперимента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BABAR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ниже 700 МэВ и с результатами эксперимента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KLOE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выше 700 МэВ. Вклад от канала 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→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 аномальный магнитный момент мюона измерен с точностью 1%.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099621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Измерение электромагнитного </a:t>
            </a:r>
            <a:r>
              <a:rPr lang="ru-RU" sz="1800" b="1" dirty="0" err="1">
                <a:solidFill>
                  <a:srgbClr val="18397A"/>
                </a:solidFill>
              </a:rPr>
              <a:t>формфактора</a:t>
            </a:r>
            <a:r>
              <a:rPr lang="ru-RU" sz="1800" b="1" dirty="0">
                <a:solidFill>
                  <a:srgbClr val="18397A"/>
                </a:solidFill>
              </a:rPr>
              <a:t> пиона с детектором СНД на ускорительном комплексе ВЭПП-2000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3928B0C-EC04-4B83-B0EC-E13A8C235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805" y="4185278"/>
            <a:ext cx="2810126" cy="1876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3A5C2C-6A63-46FB-8433-26E8E715CA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4931" y="4111387"/>
            <a:ext cx="2845955" cy="204698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753527" y="6110962"/>
            <a:ext cx="5447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Относительная разница между сечением процесса</a:t>
            </a:r>
            <a:r>
              <a:rPr lang="en-US" sz="900" dirty="0"/>
              <a:t> </a:t>
            </a:r>
            <a:r>
              <a:rPr lang="ru-RU" sz="900" dirty="0"/>
              <a:t>e</a:t>
            </a:r>
            <a:r>
              <a:rPr lang="en-US" sz="900" baseline="30000" dirty="0"/>
              <a:t>+</a:t>
            </a:r>
            <a:r>
              <a:rPr lang="en-US" sz="900" dirty="0"/>
              <a:t> </a:t>
            </a:r>
            <a:r>
              <a:rPr lang="ru-RU" sz="900" dirty="0"/>
              <a:t>e</a:t>
            </a:r>
            <a:r>
              <a:rPr lang="en-US" sz="900" baseline="30000" dirty="0"/>
              <a:t>-</a:t>
            </a:r>
            <a:r>
              <a:rPr lang="ru-RU" sz="900" dirty="0"/>
              <a:t> → π</a:t>
            </a:r>
            <a:r>
              <a:rPr lang="en-US" sz="900" baseline="30000" dirty="0"/>
              <a:t>+</a:t>
            </a:r>
            <a:r>
              <a:rPr lang="en-US" sz="900" dirty="0"/>
              <a:t> </a:t>
            </a:r>
            <a:r>
              <a:rPr lang="ru-RU" sz="900" dirty="0"/>
              <a:t>π</a:t>
            </a:r>
            <a:r>
              <a:rPr lang="en-US" sz="900" baseline="30000" dirty="0"/>
              <a:t>-</a:t>
            </a:r>
            <a:r>
              <a:rPr lang="ru-RU" sz="900" dirty="0"/>
              <a:t>, измеренным в экспериментах на BABAR</a:t>
            </a:r>
            <a:r>
              <a:rPr lang="en-US" sz="900" dirty="0"/>
              <a:t> (</a:t>
            </a:r>
            <a:r>
              <a:rPr lang="ru-RU" sz="900" dirty="0"/>
              <a:t>слева</a:t>
            </a:r>
            <a:r>
              <a:rPr lang="en-US" sz="900" dirty="0"/>
              <a:t>)</a:t>
            </a:r>
            <a:r>
              <a:rPr lang="ru-RU" sz="900" dirty="0"/>
              <a:t>, </a:t>
            </a:r>
            <a:r>
              <a:rPr lang="en-US" sz="900" dirty="0"/>
              <a:t>KLOE</a:t>
            </a:r>
            <a:r>
              <a:rPr lang="ru-RU" sz="900" dirty="0"/>
              <a:t> (справа) и аппроксимацией данных СНД на ВЭПП-2000. Для данных BABAR и </a:t>
            </a:r>
            <a:r>
              <a:rPr lang="en-US" sz="900" dirty="0"/>
              <a:t>KLOE</a:t>
            </a:r>
            <a:endParaRPr lang="ru-RU" sz="900" dirty="0"/>
          </a:p>
          <a:p>
            <a:r>
              <a:rPr lang="ru-RU" sz="900" dirty="0"/>
              <a:t>показана полная ошибка. Зеленая полоса изображает систематические и статистические ошибки</a:t>
            </a:r>
          </a:p>
          <a:p>
            <a:r>
              <a:rPr lang="ru-RU" sz="900" dirty="0"/>
              <a:t>СНД, сложенные квадратично</a:t>
            </a:r>
            <a:r>
              <a:rPr lang="en-US" sz="900" dirty="0"/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753527" y="3669673"/>
            <a:ext cx="5342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Зависимость </a:t>
            </a:r>
            <a:r>
              <a:rPr lang="ru-RU" sz="900" dirty="0" err="1"/>
              <a:t>борновского</a:t>
            </a:r>
            <a:r>
              <a:rPr lang="ru-RU" sz="900" dirty="0"/>
              <a:t> сечения e</a:t>
            </a:r>
            <a:r>
              <a:rPr lang="en-US" sz="900" baseline="30000" dirty="0"/>
              <a:t>+</a:t>
            </a:r>
            <a:r>
              <a:rPr lang="en-US" sz="900" dirty="0"/>
              <a:t> </a:t>
            </a:r>
            <a:r>
              <a:rPr lang="ru-RU" sz="900" dirty="0"/>
              <a:t>e</a:t>
            </a:r>
            <a:r>
              <a:rPr lang="en-US" sz="900" baseline="30000" dirty="0"/>
              <a:t>-</a:t>
            </a:r>
            <a:r>
              <a:rPr lang="ru-RU" sz="900" dirty="0"/>
              <a:t> → π</a:t>
            </a:r>
            <a:r>
              <a:rPr lang="en-US" sz="900" baseline="30000" dirty="0"/>
              <a:t>+</a:t>
            </a:r>
            <a:r>
              <a:rPr lang="en-US" sz="900" dirty="0"/>
              <a:t> </a:t>
            </a:r>
            <a:r>
              <a:rPr lang="ru-RU" sz="900" dirty="0"/>
              <a:t>π</a:t>
            </a:r>
            <a:r>
              <a:rPr lang="en-US" sz="900" baseline="30000" dirty="0"/>
              <a:t>-</a:t>
            </a:r>
            <a:r>
              <a:rPr lang="en-US" sz="900" dirty="0"/>
              <a:t> </a:t>
            </a:r>
            <a:r>
              <a:rPr lang="ru-RU" sz="900" dirty="0"/>
              <a:t>от энергии, точки с ошибками — экспериментальные данные, кривая — результат аппроксимации</a:t>
            </a:r>
            <a:r>
              <a:rPr lang="en-US" sz="900" dirty="0"/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81E504-164B-4DAD-8D4A-A5744A292D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4904" y="1690552"/>
            <a:ext cx="3180054" cy="204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8141</TotalTime>
  <Words>309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Измерение электромагнитного формфактора пиона с детектором СНД на ускорительном комплексе ВЭПП-2000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Ivan Kupich</cp:lastModifiedBy>
  <cp:revision>653</cp:revision>
  <cp:lastPrinted>2020-01-14T01:52:00Z</cp:lastPrinted>
  <dcterms:created xsi:type="dcterms:W3CDTF">2019-05-20T10:35:54Z</dcterms:created>
  <dcterms:modified xsi:type="dcterms:W3CDTF">2021-12-07T06:27:51Z</dcterms:modified>
</cp:coreProperties>
</file>